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7"/>
  </p:handoutMasterIdLst>
  <p:sldIdLst>
    <p:sldId id="289" r:id="rId2"/>
    <p:sldId id="304" r:id="rId3"/>
    <p:sldId id="323" r:id="rId4"/>
    <p:sldId id="338" r:id="rId5"/>
    <p:sldId id="339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497" y="6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07/11/2025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</a:t>
            </a:r>
            <a:r>
              <a:rPr lang="fr-FR" sz="1600" dirty="0"/>
              <a:t>71</a:t>
            </a:r>
            <a:endParaRPr lang="fr-FR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143F3C15-AEE9-32CB-CE81-9EB269ACD2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07/11/2025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07/11/2025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07/11/2025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07/11/2025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07/11/2025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07/11/2025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07/11/2025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07/11/2025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07/11/2025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07/11/2025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07/11/2025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2941994-C2E9-5E4E-8175-FAABE3B42E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DE458D8-91AB-E463-3EF7-9C90C1E13C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B39966FE-5929-BFB9-5E7E-0446F753E9D4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  <a:solidFill>
            <a:srgbClr val="0070C0"/>
          </a:solidFill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25958DA-8618-864D-8924-17C9A93B353E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E171FB26-4BFD-3B41-46F0-20E26F82D7D4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077218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sais identifier une fraction. 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AE9E52C6-95F7-99E6-6169-C9B54E28EBE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  <a:grpFill/>
          </p:spPr>
        </p:pic>
      </p:grpSp>
    </p:spTree>
    <p:extLst>
      <p:ext uri="{BB962C8B-B14F-4D97-AF65-F5344CB8AC3E}">
        <p14:creationId xmlns:p14="http://schemas.microsoft.com/office/powerpoint/2010/main" val="2147676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045" y="416235"/>
            <a:ext cx="7886700" cy="603842"/>
          </a:xfrm>
        </p:spPr>
        <p:txBody>
          <a:bodyPr>
            <a:normAutofit fontScale="90000"/>
          </a:bodyPr>
          <a:lstStyle/>
          <a:p>
            <a:r>
              <a:rPr lang="fr-FR" dirty="0"/>
              <a:t>Est-ce que la partie coloriée représente un demi ?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1/2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6A462B98-3ABC-2CA6-DD80-34B9AA256D71}"/>
              </a:ext>
            </a:extLst>
          </p:cNvPr>
          <p:cNvSpPr txBox="1"/>
          <p:nvPr/>
        </p:nvSpPr>
        <p:spPr>
          <a:xfrm>
            <a:off x="307985" y="1731463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A. 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F80E2C89-74DE-7BE8-45D6-C3F7551DF677}"/>
              </a:ext>
            </a:extLst>
          </p:cNvPr>
          <p:cNvSpPr txBox="1"/>
          <p:nvPr/>
        </p:nvSpPr>
        <p:spPr>
          <a:xfrm>
            <a:off x="3187028" y="1738944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B. 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5E19B0E6-D477-35BB-95D0-18F45166C34A}"/>
              </a:ext>
            </a:extLst>
          </p:cNvPr>
          <p:cNvSpPr txBox="1"/>
          <p:nvPr/>
        </p:nvSpPr>
        <p:spPr>
          <a:xfrm>
            <a:off x="5828628" y="1738944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C.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AD61A8D-11FA-ED6E-0DE7-1EB0E95FABD2}"/>
              </a:ext>
            </a:extLst>
          </p:cNvPr>
          <p:cNvSpPr/>
          <p:nvPr/>
        </p:nvSpPr>
        <p:spPr>
          <a:xfrm>
            <a:off x="3956492" y="1731463"/>
            <a:ext cx="1080000" cy="1080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8D39E5C-B757-A565-0128-97690C462C71}"/>
              </a:ext>
            </a:extLst>
          </p:cNvPr>
          <p:cNvSpPr/>
          <p:nvPr/>
        </p:nvSpPr>
        <p:spPr>
          <a:xfrm rot="5400000">
            <a:off x="4297927" y="2086280"/>
            <a:ext cx="397129" cy="10800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Triangle isocèle 7">
            <a:extLst>
              <a:ext uri="{FF2B5EF4-FFF2-40B4-BE49-F238E27FC236}">
                <a16:creationId xmlns:a16="http://schemas.microsoft.com/office/drawing/2014/main" id="{5C0C9F34-E6FC-7902-9551-A16AE14A1812}"/>
              </a:ext>
            </a:extLst>
          </p:cNvPr>
          <p:cNvSpPr/>
          <p:nvPr/>
        </p:nvSpPr>
        <p:spPr>
          <a:xfrm rot="3594923">
            <a:off x="6815163" y="1504644"/>
            <a:ext cx="1440000" cy="1188000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Triangle rectangle 12">
            <a:extLst>
              <a:ext uri="{FF2B5EF4-FFF2-40B4-BE49-F238E27FC236}">
                <a16:creationId xmlns:a16="http://schemas.microsoft.com/office/drawing/2014/main" id="{F699AF9F-55C4-0319-8DEB-7F979A3ED585}"/>
              </a:ext>
            </a:extLst>
          </p:cNvPr>
          <p:cNvSpPr/>
          <p:nvPr/>
        </p:nvSpPr>
        <p:spPr>
          <a:xfrm rot="3595205">
            <a:off x="7353510" y="2143936"/>
            <a:ext cx="545473" cy="858596"/>
          </a:xfrm>
          <a:prstGeom prst="rtTriangl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870ADB5B-7C8D-23E7-51A4-6397115521C8}"/>
              </a:ext>
            </a:extLst>
          </p:cNvPr>
          <p:cNvGrpSpPr/>
          <p:nvPr/>
        </p:nvGrpSpPr>
        <p:grpSpPr>
          <a:xfrm>
            <a:off x="1078258" y="1580134"/>
            <a:ext cx="1296722" cy="1296722"/>
            <a:chOff x="8242025" y="549000"/>
            <a:chExt cx="2880000" cy="2880000"/>
          </a:xfrm>
        </p:grpSpPr>
        <p:sp>
          <p:nvSpPr>
            <p:cNvPr id="9" name="Ellipse 8">
              <a:extLst>
                <a:ext uri="{FF2B5EF4-FFF2-40B4-BE49-F238E27FC236}">
                  <a16:creationId xmlns:a16="http://schemas.microsoft.com/office/drawing/2014/main" id="{94B475DF-6A94-FA31-20A9-74CFB91560D8}"/>
                </a:ext>
              </a:extLst>
            </p:cNvPr>
            <p:cNvSpPr/>
            <p:nvPr/>
          </p:nvSpPr>
          <p:spPr>
            <a:xfrm>
              <a:off x="8242025" y="549000"/>
              <a:ext cx="2880000" cy="2880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10" name="Connecteur droit 9">
              <a:extLst>
                <a:ext uri="{FF2B5EF4-FFF2-40B4-BE49-F238E27FC236}">
                  <a16:creationId xmlns:a16="http://schemas.microsoft.com/office/drawing/2014/main" id="{42B3C9D5-25A0-0465-41D0-BE62C89E3981}"/>
                </a:ext>
              </a:extLst>
            </p:cNvPr>
            <p:cNvCxnSpPr>
              <a:stCxn id="9" idx="2"/>
              <a:endCxn id="9" idx="6"/>
            </p:cNvCxnSpPr>
            <p:nvPr/>
          </p:nvCxnSpPr>
          <p:spPr>
            <a:xfrm>
              <a:off x="8242025" y="1989000"/>
              <a:ext cx="28800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41E99848-A36C-9CD6-46A5-89E5558D093C}"/>
                </a:ext>
              </a:extLst>
            </p:cNvPr>
            <p:cNvCxnSpPr>
              <a:cxnSpLocks/>
              <a:stCxn id="9" idx="0"/>
              <a:endCxn id="9" idx="4"/>
            </p:cNvCxnSpPr>
            <p:nvPr/>
          </p:nvCxnSpPr>
          <p:spPr>
            <a:xfrm>
              <a:off x="9682025" y="549000"/>
              <a:ext cx="0" cy="288000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Connecteur droit 13">
              <a:extLst>
                <a:ext uri="{FF2B5EF4-FFF2-40B4-BE49-F238E27FC236}">
                  <a16:creationId xmlns:a16="http://schemas.microsoft.com/office/drawing/2014/main" id="{B685AC58-DAA8-6DF4-3E2D-DA5387105C2B}"/>
                </a:ext>
              </a:extLst>
            </p:cNvPr>
            <p:cNvCxnSpPr>
              <a:cxnSpLocks/>
              <a:stCxn id="9" idx="1"/>
              <a:endCxn id="9" idx="5"/>
            </p:cNvCxnSpPr>
            <p:nvPr/>
          </p:nvCxnSpPr>
          <p:spPr>
            <a:xfrm>
              <a:off x="8663791" y="970766"/>
              <a:ext cx="2036468" cy="203646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Connecteur droit 14">
              <a:extLst>
                <a:ext uri="{FF2B5EF4-FFF2-40B4-BE49-F238E27FC236}">
                  <a16:creationId xmlns:a16="http://schemas.microsoft.com/office/drawing/2014/main" id="{D9B60BFB-44A0-4247-913F-440C7DA87331}"/>
                </a:ext>
              </a:extLst>
            </p:cNvPr>
            <p:cNvCxnSpPr>
              <a:cxnSpLocks/>
              <a:stCxn id="9" idx="3"/>
              <a:endCxn id="9" idx="7"/>
            </p:cNvCxnSpPr>
            <p:nvPr/>
          </p:nvCxnSpPr>
          <p:spPr>
            <a:xfrm flipV="1">
              <a:off x="8663791" y="970766"/>
              <a:ext cx="2036468" cy="203646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1" name="Arc partiel 10">
            <a:extLst>
              <a:ext uri="{FF2B5EF4-FFF2-40B4-BE49-F238E27FC236}">
                <a16:creationId xmlns:a16="http://schemas.microsoft.com/office/drawing/2014/main" id="{49192AB4-8CDF-562B-1EDE-CD57C9718ED2}"/>
              </a:ext>
            </a:extLst>
          </p:cNvPr>
          <p:cNvSpPr/>
          <p:nvPr/>
        </p:nvSpPr>
        <p:spPr>
          <a:xfrm rot="18936664">
            <a:off x="1075246" y="1577122"/>
            <a:ext cx="1302742" cy="1302742"/>
          </a:xfrm>
          <a:prstGeom prst="pie">
            <a:avLst>
              <a:gd name="adj1" fmla="val 5339055"/>
              <a:gd name="adj2" fmla="val 8017936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6" name="Arc partiel 15">
            <a:extLst>
              <a:ext uri="{FF2B5EF4-FFF2-40B4-BE49-F238E27FC236}">
                <a16:creationId xmlns:a16="http://schemas.microsoft.com/office/drawing/2014/main" id="{7EF3BBFC-450B-CE1D-77FF-16E173848A47}"/>
              </a:ext>
            </a:extLst>
          </p:cNvPr>
          <p:cNvSpPr/>
          <p:nvPr/>
        </p:nvSpPr>
        <p:spPr>
          <a:xfrm rot="8224330">
            <a:off x="1068520" y="1578065"/>
            <a:ext cx="1302742" cy="1302742"/>
          </a:xfrm>
          <a:prstGeom prst="pie">
            <a:avLst>
              <a:gd name="adj1" fmla="val 5339055"/>
              <a:gd name="adj2" fmla="val 8017936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7" name="Arc partiel 16">
            <a:extLst>
              <a:ext uri="{FF2B5EF4-FFF2-40B4-BE49-F238E27FC236}">
                <a16:creationId xmlns:a16="http://schemas.microsoft.com/office/drawing/2014/main" id="{08501228-2933-C7E4-14A1-4925F9D897B6}"/>
              </a:ext>
            </a:extLst>
          </p:cNvPr>
          <p:cNvSpPr/>
          <p:nvPr/>
        </p:nvSpPr>
        <p:spPr>
          <a:xfrm rot="13559247">
            <a:off x="1081507" y="1577207"/>
            <a:ext cx="1302742" cy="1302742"/>
          </a:xfrm>
          <a:prstGeom prst="pie">
            <a:avLst>
              <a:gd name="adj1" fmla="val 5339055"/>
              <a:gd name="adj2" fmla="val 8017936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8" name="Arc partiel 17">
            <a:extLst>
              <a:ext uri="{FF2B5EF4-FFF2-40B4-BE49-F238E27FC236}">
                <a16:creationId xmlns:a16="http://schemas.microsoft.com/office/drawing/2014/main" id="{395C94DB-1E2C-A300-FCF3-D77CFAFD284F}"/>
              </a:ext>
            </a:extLst>
          </p:cNvPr>
          <p:cNvSpPr/>
          <p:nvPr/>
        </p:nvSpPr>
        <p:spPr>
          <a:xfrm rot="2790695">
            <a:off x="1077560" y="1577122"/>
            <a:ext cx="1302742" cy="1302742"/>
          </a:xfrm>
          <a:prstGeom prst="pie">
            <a:avLst>
              <a:gd name="adj1" fmla="val 5339055"/>
              <a:gd name="adj2" fmla="val 8017936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45828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5193" y="453228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21CBCD29-38EC-3EE9-CB0F-794C13B5B60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67BC9A38-F482-0D81-9566-E491B5DEA9CC}"/>
              </a:ext>
            </a:extLst>
          </p:cNvPr>
          <p:cNvSpPr txBox="1"/>
          <p:nvPr/>
        </p:nvSpPr>
        <p:spPr>
          <a:xfrm>
            <a:off x="307985" y="1731463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A. 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BC330473-F5FC-567A-E3E3-8B22AAAE64B4}"/>
              </a:ext>
            </a:extLst>
          </p:cNvPr>
          <p:cNvSpPr txBox="1"/>
          <p:nvPr/>
        </p:nvSpPr>
        <p:spPr>
          <a:xfrm>
            <a:off x="3187028" y="1738944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B.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701707D4-1F01-7F81-7049-140EE7A66785}"/>
              </a:ext>
            </a:extLst>
          </p:cNvPr>
          <p:cNvSpPr txBox="1"/>
          <p:nvPr/>
        </p:nvSpPr>
        <p:spPr>
          <a:xfrm>
            <a:off x="5828628" y="1738944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C. 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CC578EE-A2B9-6732-0280-3E96BAABF3A8}"/>
              </a:ext>
            </a:extLst>
          </p:cNvPr>
          <p:cNvSpPr/>
          <p:nvPr/>
        </p:nvSpPr>
        <p:spPr>
          <a:xfrm>
            <a:off x="3956492" y="1731463"/>
            <a:ext cx="1080000" cy="1080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336029F-7348-3119-FA96-11DE26CC18BC}"/>
              </a:ext>
            </a:extLst>
          </p:cNvPr>
          <p:cNvSpPr/>
          <p:nvPr/>
        </p:nvSpPr>
        <p:spPr>
          <a:xfrm rot="5400000">
            <a:off x="4297927" y="2086280"/>
            <a:ext cx="397129" cy="10800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Triangle isocèle 19">
            <a:extLst>
              <a:ext uri="{FF2B5EF4-FFF2-40B4-BE49-F238E27FC236}">
                <a16:creationId xmlns:a16="http://schemas.microsoft.com/office/drawing/2014/main" id="{1D62E395-B950-9D36-8D1D-083600BACBB3}"/>
              </a:ext>
            </a:extLst>
          </p:cNvPr>
          <p:cNvSpPr/>
          <p:nvPr/>
        </p:nvSpPr>
        <p:spPr>
          <a:xfrm rot="3594923">
            <a:off x="6815163" y="1504644"/>
            <a:ext cx="1440000" cy="1188000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Triangle rectangle 23">
            <a:extLst>
              <a:ext uri="{FF2B5EF4-FFF2-40B4-BE49-F238E27FC236}">
                <a16:creationId xmlns:a16="http://schemas.microsoft.com/office/drawing/2014/main" id="{5C2BB81E-5D56-B47E-1F6D-4805BC6DE41B}"/>
              </a:ext>
            </a:extLst>
          </p:cNvPr>
          <p:cNvSpPr/>
          <p:nvPr/>
        </p:nvSpPr>
        <p:spPr>
          <a:xfrm rot="3595205">
            <a:off x="7353510" y="2143936"/>
            <a:ext cx="545473" cy="858596"/>
          </a:xfrm>
          <a:prstGeom prst="rtTriangl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6DD4B2F0-F097-6FA9-7AE1-021C758CEB56}"/>
              </a:ext>
            </a:extLst>
          </p:cNvPr>
          <p:cNvSpPr txBox="1"/>
          <p:nvPr/>
        </p:nvSpPr>
        <p:spPr>
          <a:xfrm>
            <a:off x="1067355" y="3301080"/>
            <a:ext cx="148271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00B050"/>
                </a:solidFill>
              </a:rPr>
              <a:t>Oui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C717118C-0A5B-3A47-A58A-3AC0C7DB71B4}"/>
              </a:ext>
            </a:extLst>
          </p:cNvPr>
          <p:cNvSpPr txBox="1"/>
          <p:nvPr/>
        </p:nvSpPr>
        <p:spPr>
          <a:xfrm>
            <a:off x="3956491" y="3301080"/>
            <a:ext cx="148271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00B050"/>
                </a:solidFill>
              </a:rPr>
              <a:t>Non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25778E9F-DF72-6120-B3FC-A6DD9EA88CFE}"/>
              </a:ext>
            </a:extLst>
          </p:cNvPr>
          <p:cNvSpPr txBox="1"/>
          <p:nvPr/>
        </p:nvSpPr>
        <p:spPr>
          <a:xfrm>
            <a:off x="6845627" y="3301080"/>
            <a:ext cx="148271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00B050"/>
                </a:solidFill>
              </a:rPr>
              <a:t>Non</a:t>
            </a:r>
          </a:p>
        </p:txBody>
      </p:sp>
      <p:sp>
        <p:nvSpPr>
          <p:cNvPr id="28" name="Espace réservé du texte 2">
            <a:extLst>
              <a:ext uri="{FF2B5EF4-FFF2-40B4-BE49-F238E27FC236}">
                <a16:creationId xmlns:a16="http://schemas.microsoft.com/office/drawing/2014/main" id="{D04CCF35-A119-3652-0932-B61FB894EE89}"/>
              </a:ext>
            </a:extLst>
          </p:cNvPr>
          <p:cNvSpPr txBox="1">
            <a:spLocks/>
          </p:cNvSpPr>
          <p:nvPr/>
        </p:nvSpPr>
        <p:spPr>
          <a:xfrm>
            <a:off x="8328342" y="6490149"/>
            <a:ext cx="771847" cy="367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/>
              <a:t>1/2</a:t>
            </a:r>
            <a:endParaRPr lang="fr-FR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5610C06-E5A5-0F47-B984-3DDAF9BDAA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8255" y="1590180"/>
            <a:ext cx="1198226" cy="1166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1301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269547-386E-0C8B-3FEA-CA4EA3E477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A013F81-19AD-A997-DFB8-C4C5964112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518452"/>
            <a:ext cx="7886700" cy="603842"/>
          </a:xfrm>
        </p:spPr>
        <p:txBody>
          <a:bodyPr>
            <a:normAutofit fontScale="90000"/>
          </a:bodyPr>
          <a:lstStyle/>
          <a:p>
            <a:r>
              <a:rPr lang="fr-FR" dirty="0"/>
              <a:t>Est-ce que la partie coloriée représente un quart ? 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6C91C226-AB0E-CC3B-2B32-D6D975B72D25}"/>
              </a:ext>
            </a:extLst>
          </p:cNvPr>
          <p:cNvSpPr txBox="1"/>
          <p:nvPr/>
        </p:nvSpPr>
        <p:spPr>
          <a:xfrm>
            <a:off x="307985" y="1731463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A. 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EB1A5D51-60E3-67D1-BBFD-26B3AD8C9E69}"/>
              </a:ext>
            </a:extLst>
          </p:cNvPr>
          <p:cNvSpPr txBox="1"/>
          <p:nvPr/>
        </p:nvSpPr>
        <p:spPr>
          <a:xfrm>
            <a:off x="3187028" y="1738944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B. 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A2BD783C-4E85-21D8-B9AB-E38B7D5D70A0}"/>
              </a:ext>
            </a:extLst>
          </p:cNvPr>
          <p:cNvSpPr txBox="1"/>
          <p:nvPr/>
        </p:nvSpPr>
        <p:spPr>
          <a:xfrm>
            <a:off x="5828628" y="1738944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C. </a:t>
            </a:r>
          </a:p>
        </p:txBody>
      </p:sp>
      <p:sp>
        <p:nvSpPr>
          <p:cNvPr id="8" name="Triangle isocèle 7">
            <a:extLst>
              <a:ext uri="{FF2B5EF4-FFF2-40B4-BE49-F238E27FC236}">
                <a16:creationId xmlns:a16="http://schemas.microsoft.com/office/drawing/2014/main" id="{DC89E6EA-4328-2A4A-FF6A-6532B01FFF3C}"/>
              </a:ext>
            </a:extLst>
          </p:cNvPr>
          <p:cNvSpPr/>
          <p:nvPr/>
        </p:nvSpPr>
        <p:spPr>
          <a:xfrm>
            <a:off x="6677690" y="1623627"/>
            <a:ext cx="1440000" cy="1188000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7C840C8C-713B-F125-F3F9-262B3EEE7E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4513" y="1623627"/>
            <a:ext cx="1470924" cy="1461403"/>
          </a:xfrm>
          <a:prstGeom prst="rect">
            <a:avLst/>
          </a:prstGeom>
        </p:spPr>
      </p:pic>
      <p:cxnSp>
        <p:nvCxnSpPr>
          <p:cNvPr id="20" name="Connecteur droit 19">
            <a:extLst>
              <a:ext uri="{FF2B5EF4-FFF2-40B4-BE49-F238E27FC236}">
                <a16:creationId xmlns:a16="http://schemas.microsoft.com/office/drawing/2014/main" id="{058A079C-74B3-61CB-7632-1E1F13CB9681}"/>
              </a:ext>
            </a:extLst>
          </p:cNvPr>
          <p:cNvCxnSpPr>
            <a:stCxn id="8" idx="0"/>
            <a:endCxn id="8" idx="3"/>
          </p:cNvCxnSpPr>
          <p:nvPr/>
        </p:nvCxnSpPr>
        <p:spPr>
          <a:xfrm>
            <a:off x="7397690" y="1623627"/>
            <a:ext cx="0" cy="1188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23">
            <a:extLst>
              <a:ext uri="{FF2B5EF4-FFF2-40B4-BE49-F238E27FC236}">
                <a16:creationId xmlns:a16="http://schemas.microsoft.com/office/drawing/2014/main" id="{03890C11-5C3C-C9BA-238C-2E4C4941A76B}"/>
              </a:ext>
            </a:extLst>
          </p:cNvPr>
          <p:cNvCxnSpPr>
            <a:cxnSpLocks/>
            <a:stCxn id="8" idx="5"/>
            <a:endCxn id="8" idx="1"/>
          </p:cNvCxnSpPr>
          <p:nvPr/>
        </p:nvCxnSpPr>
        <p:spPr>
          <a:xfrm flipH="1">
            <a:off x="7037690" y="2217627"/>
            <a:ext cx="720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riangle isocèle 26">
            <a:extLst>
              <a:ext uri="{FF2B5EF4-FFF2-40B4-BE49-F238E27FC236}">
                <a16:creationId xmlns:a16="http://schemas.microsoft.com/office/drawing/2014/main" id="{A1D62D79-7942-CDE3-D314-97E68BBE1FAC}"/>
              </a:ext>
            </a:extLst>
          </p:cNvPr>
          <p:cNvSpPr/>
          <p:nvPr/>
        </p:nvSpPr>
        <p:spPr>
          <a:xfrm>
            <a:off x="7037690" y="1623627"/>
            <a:ext cx="359998" cy="593988"/>
          </a:xfrm>
          <a:prstGeom prst="triangle">
            <a:avLst>
              <a:gd name="adj" fmla="val 100000"/>
            </a:avLst>
          </a:prstGeom>
          <a:solidFill>
            <a:srgbClr val="FF00FF"/>
          </a:solidFill>
          <a:ln w="95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Espace réservé du texte 31">
            <a:extLst>
              <a:ext uri="{FF2B5EF4-FFF2-40B4-BE49-F238E27FC236}">
                <a16:creationId xmlns:a16="http://schemas.microsoft.com/office/drawing/2014/main" id="{3D6CE0E7-7DA9-2AB0-DD19-A570EF357F7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2/2</a:t>
            </a:r>
          </a:p>
        </p:txBody>
      </p:sp>
      <p:grpSp>
        <p:nvGrpSpPr>
          <p:cNvPr id="14" name="Groupe 13">
            <a:extLst>
              <a:ext uri="{FF2B5EF4-FFF2-40B4-BE49-F238E27FC236}">
                <a16:creationId xmlns:a16="http://schemas.microsoft.com/office/drawing/2014/main" id="{B76C737D-5544-7844-45EB-BB357CE15A81}"/>
              </a:ext>
            </a:extLst>
          </p:cNvPr>
          <p:cNvGrpSpPr/>
          <p:nvPr/>
        </p:nvGrpSpPr>
        <p:grpSpPr>
          <a:xfrm>
            <a:off x="3978023" y="1560693"/>
            <a:ext cx="1214677" cy="1442858"/>
            <a:chOff x="3930399" y="1806755"/>
            <a:chExt cx="1145486" cy="572744"/>
          </a:xfrm>
        </p:grpSpPr>
        <p:grpSp>
          <p:nvGrpSpPr>
            <p:cNvPr id="3" name="Groupe 2">
              <a:extLst>
                <a:ext uri="{FF2B5EF4-FFF2-40B4-BE49-F238E27FC236}">
                  <a16:creationId xmlns:a16="http://schemas.microsoft.com/office/drawing/2014/main" id="{76AE9830-45C3-2C59-9723-4203EE2CB0F1}"/>
                </a:ext>
              </a:extLst>
            </p:cNvPr>
            <p:cNvGrpSpPr/>
            <p:nvPr/>
          </p:nvGrpSpPr>
          <p:grpSpPr>
            <a:xfrm>
              <a:off x="3930399" y="1806755"/>
              <a:ext cx="1145486" cy="286372"/>
              <a:chOff x="6516191" y="4365169"/>
              <a:chExt cx="2751908" cy="687977"/>
            </a:xfrm>
          </p:grpSpPr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DE785931-D07A-55D4-AC5F-23EFBFE40087}"/>
                  </a:ext>
                </a:extLst>
              </p:cNvPr>
              <p:cNvSpPr/>
              <p:nvPr/>
            </p:nvSpPr>
            <p:spPr>
              <a:xfrm>
                <a:off x="6516191" y="4365169"/>
                <a:ext cx="687977" cy="687977"/>
              </a:xfrm>
              <a:prstGeom prst="rect">
                <a:avLst/>
              </a:prstGeom>
              <a:solidFill>
                <a:srgbClr val="FF00FF"/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FA631AAA-BC25-2C5C-358D-7C0DC3A0B4D9}"/>
                  </a:ext>
                </a:extLst>
              </p:cNvPr>
              <p:cNvSpPr/>
              <p:nvPr/>
            </p:nvSpPr>
            <p:spPr>
              <a:xfrm>
                <a:off x="7204168" y="4365169"/>
                <a:ext cx="687977" cy="68797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8E12F6E8-0174-0F7E-6287-E6486AECFF73}"/>
                  </a:ext>
                </a:extLst>
              </p:cNvPr>
              <p:cNvSpPr/>
              <p:nvPr/>
            </p:nvSpPr>
            <p:spPr>
              <a:xfrm>
                <a:off x="7892145" y="4365169"/>
                <a:ext cx="687977" cy="68797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DAEAE0BA-8144-217E-1D80-39371165374E}"/>
                  </a:ext>
                </a:extLst>
              </p:cNvPr>
              <p:cNvSpPr/>
              <p:nvPr/>
            </p:nvSpPr>
            <p:spPr>
              <a:xfrm>
                <a:off x="8580122" y="4365169"/>
                <a:ext cx="687977" cy="68797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9" name="Groupe 8">
              <a:extLst>
                <a:ext uri="{FF2B5EF4-FFF2-40B4-BE49-F238E27FC236}">
                  <a16:creationId xmlns:a16="http://schemas.microsoft.com/office/drawing/2014/main" id="{6F5E2361-D848-2F3A-D94B-72ED9659EB88}"/>
                </a:ext>
              </a:extLst>
            </p:cNvPr>
            <p:cNvGrpSpPr/>
            <p:nvPr/>
          </p:nvGrpSpPr>
          <p:grpSpPr>
            <a:xfrm>
              <a:off x="3930399" y="2093127"/>
              <a:ext cx="1145486" cy="286372"/>
              <a:chOff x="6516191" y="4365169"/>
              <a:chExt cx="2751908" cy="687977"/>
            </a:xfrm>
          </p:grpSpPr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A2E27E6F-2ADA-11B7-5A50-4E0808855538}"/>
                  </a:ext>
                </a:extLst>
              </p:cNvPr>
              <p:cNvSpPr/>
              <p:nvPr/>
            </p:nvSpPr>
            <p:spPr>
              <a:xfrm>
                <a:off x="6516191" y="4365169"/>
                <a:ext cx="687977" cy="68797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89AA4731-526A-502C-8B8B-8BB4E945E64B}"/>
                  </a:ext>
                </a:extLst>
              </p:cNvPr>
              <p:cNvSpPr/>
              <p:nvPr/>
            </p:nvSpPr>
            <p:spPr>
              <a:xfrm>
                <a:off x="7204168" y="4365169"/>
                <a:ext cx="687977" cy="68797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EAB756CC-751F-CEB2-E176-44EE0E460FEC}"/>
                  </a:ext>
                </a:extLst>
              </p:cNvPr>
              <p:cNvSpPr/>
              <p:nvPr/>
            </p:nvSpPr>
            <p:spPr>
              <a:xfrm>
                <a:off x="7892145" y="4365169"/>
                <a:ext cx="687977" cy="687977"/>
              </a:xfrm>
              <a:prstGeom prst="rect">
                <a:avLst/>
              </a:prstGeom>
              <a:solidFill>
                <a:srgbClr val="FF00FF"/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FFA3C395-E3AE-C9E1-5ED0-F92C0AFB3FD9}"/>
                  </a:ext>
                </a:extLst>
              </p:cNvPr>
              <p:cNvSpPr/>
              <p:nvPr/>
            </p:nvSpPr>
            <p:spPr>
              <a:xfrm>
                <a:off x="8580122" y="4365169"/>
                <a:ext cx="687977" cy="68797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383614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695504-6459-165B-9089-3A2B8243E9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A0EAA6-51F1-00B6-31D6-CDEE497217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518452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88DB6522-6C9E-03B5-9E81-648AD8F9A16C}"/>
              </a:ext>
            </a:extLst>
          </p:cNvPr>
          <p:cNvSpPr txBox="1"/>
          <p:nvPr/>
        </p:nvSpPr>
        <p:spPr>
          <a:xfrm>
            <a:off x="307985" y="1731463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A. 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EA59D3AC-34E7-B7EE-D472-0B5CF33C5B75}"/>
              </a:ext>
            </a:extLst>
          </p:cNvPr>
          <p:cNvSpPr txBox="1"/>
          <p:nvPr/>
        </p:nvSpPr>
        <p:spPr>
          <a:xfrm>
            <a:off x="3187028" y="1738944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B. 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6E6E7959-736D-0C1C-7BA1-CC8D0D1C353A}"/>
              </a:ext>
            </a:extLst>
          </p:cNvPr>
          <p:cNvSpPr txBox="1"/>
          <p:nvPr/>
        </p:nvSpPr>
        <p:spPr>
          <a:xfrm>
            <a:off x="5828628" y="1738944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C. </a:t>
            </a:r>
          </a:p>
        </p:txBody>
      </p:sp>
      <p:sp>
        <p:nvSpPr>
          <p:cNvPr id="8" name="Triangle isocèle 7">
            <a:extLst>
              <a:ext uri="{FF2B5EF4-FFF2-40B4-BE49-F238E27FC236}">
                <a16:creationId xmlns:a16="http://schemas.microsoft.com/office/drawing/2014/main" id="{184407C1-96FE-489C-776F-128A76E4916C}"/>
              </a:ext>
            </a:extLst>
          </p:cNvPr>
          <p:cNvSpPr/>
          <p:nvPr/>
        </p:nvSpPr>
        <p:spPr>
          <a:xfrm>
            <a:off x="6677690" y="1623627"/>
            <a:ext cx="1440000" cy="1188000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1DB8D07C-0D15-628C-686B-B7695AD56D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4513" y="1623627"/>
            <a:ext cx="1470924" cy="1461403"/>
          </a:xfrm>
          <a:prstGeom prst="rect">
            <a:avLst/>
          </a:prstGeom>
        </p:spPr>
      </p:pic>
      <p:cxnSp>
        <p:nvCxnSpPr>
          <p:cNvPr id="20" name="Connecteur droit 19">
            <a:extLst>
              <a:ext uri="{FF2B5EF4-FFF2-40B4-BE49-F238E27FC236}">
                <a16:creationId xmlns:a16="http://schemas.microsoft.com/office/drawing/2014/main" id="{4D891405-C097-F1D4-3782-C2A7930A592F}"/>
              </a:ext>
            </a:extLst>
          </p:cNvPr>
          <p:cNvCxnSpPr>
            <a:stCxn id="8" idx="0"/>
            <a:endCxn id="8" idx="3"/>
          </p:cNvCxnSpPr>
          <p:nvPr/>
        </p:nvCxnSpPr>
        <p:spPr>
          <a:xfrm>
            <a:off x="7397690" y="1623627"/>
            <a:ext cx="0" cy="1188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23">
            <a:extLst>
              <a:ext uri="{FF2B5EF4-FFF2-40B4-BE49-F238E27FC236}">
                <a16:creationId xmlns:a16="http://schemas.microsoft.com/office/drawing/2014/main" id="{5046C5FD-697E-F0D4-1EFB-B04A4B44E7F9}"/>
              </a:ext>
            </a:extLst>
          </p:cNvPr>
          <p:cNvCxnSpPr>
            <a:cxnSpLocks/>
            <a:stCxn id="8" idx="5"/>
            <a:endCxn id="8" idx="1"/>
          </p:cNvCxnSpPr>
          <p:nvPr/>
        </p:nvCxnSpPr>
        <p:spPr>
          <a:xfrm flipH="1">
            <a:off x="7037690" y="2217627"/>
            <a:ext cx="720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riangle isocèle 26">
            <a:extLst>
              <a:ext uri="{FF2B5EF4-FFF2-40B4-BE49-F238E27FC236}">
                <a16:creationId xmlns:a16="http://schemas.microsoft.com/office/drawing/2014/main" id="{F16A1FD0-9059-4F59-7030-BDE53A1C6AE9}"/>
              </a:ext>
            </a:extLst>
          </p:cNvPr>
          <p:cNvSpPr/>
          <p:nvPr/>
        </p:nvSpPr>
        <p:spPr>
          <a:xfrm>
            <a:off x="7037690" y="1623627"/>
            <a:ext cx="359998" cy="593988"/>
          </a:xfrm>
          <a:prstGeom prst="triangle">
            <a:avLst>
              <a:gd name="adj" fmla="val 100000"/>
            </a:avLst>
          </a:prstGeom>
          <a:solidFill>
            <a:srgbClr val="FF00FF"/>
          </a:solidFill>
          <a:ln w="95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288F59B5-4666-32F7-34D5-D442F5C31EFA}"/>
              </a:ext>
            </a:extLst>
          </p:cNvPr>
          <p:cNvSpPr txBox="1"/>
          <p:nvPr/>
        </p:nvSpPr>
        <p:spPr>
          <a:xfrm>
            <a:off x="1067355" y="3301080"/>
            <a:ext cx="148271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00B050"/>
                </a:solidFill>
              </a:rPr>
              <a:t>Non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F5E1D65D-23A7-B75B-8588-1613A6AA0E03}"/>
              </a:ext>
            </a:extLst>
          </p:cNvPr>
          <p:cNvSpPr txBox="1"/>
          <p:nvPr/>
        </p:nvSpPr>
        <p:spPr>
          <a:xfrm>
            <a:off x="3956491" y="3301080"/>
            <a:ext cx="148271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00B050"/>
                </a:solidFill>
              </a:rPr>
              <a:t>Oui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FB9409C9-1D07-F4E7-BD57-18592811E46C}"/>
              </a:ext>
            </a:extLst>
          </p:cNvPr>
          <p:cNvSpPr txBox="1"/>
          <p:nvPr/>
        </p:nvSpPr>
        <p:spPr>
          <a:xfrm>
            <a:off x="6845627" y="3301080"/>
            <a:ext cx="148271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00B050"/>
                </a:solidFill>
              </a:rPr>
              <a:t>Non</a:t>
            </a:r>
          </a:p>
        </p:txBody>
      </p:sp>
      <p:sp>
        <p:nvSpPr>
          <p:cNvPr id="32" name="Espace réservé du texte 31">
            <a:extLst>
              <a:ext uri="{FF2B5EF4-FFF2-40B4-BE49-F238E27FC236}">
                <a16:creationId xmlns:a16="http://schemas.microsoft.com/office/drawing/2014/main" id="{B9F685C3-FC57-0E85-A2A1-F773DE0649C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/>
              <a:t>2/2</a:t>
            </a:r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4E583DC8-0161-17D4-923C-26CD7570D094}"/>
              </a:ext>
            </a:extLst>
          </p:cNvPr>
          <p:cNvGrpSpPr/>
          <p:nvPr/>
        </p:nvGrpSpPr>
        <p:grpSpPr>
          <a:xfrm>
            <a:off x="3978023" y="1560693"/>
            <a:ext cx="1214677" cy="1442858"/>
            <a:chOff x="3930399" y="1806755"/>
            <a:chExt cx="1145486" cy="572744"/>
          </a:xfrm>
        </p:grpSpPr>
        <p:grpSp>
          <p:nvGrpSpPr>
            <p:cNvPr id="4" name="Groupe 3">
              <a:extLst>
                <a:ext uri="{FF2B5EF4-FFF2-40B4-BE49-F238E27FC236}">
                  <a16:creationId xmlns:a16="http://schemas.microsoft.com/office/drawing/2014/main" id="{4FC2D3FD-039F-91F6-4FA8-44A001EB0AA0}"/>
                </a:ext>
              </a:extLst>
            </p:cNvPr>
            <p:cNvGrpSpPr/>
            <p:nvPr/>
          </p:nvGrpSpPr>
          <p:grpSpPr>
            <a:xfrm>
              <a:off x="3930399" y="1806755"/>
              <a:ext cx="1145486" cy="286372"/>
              <a:chOff x="6516191" y="4365169"/>
              <a:chExt cx="2751908" cy="687977"/>
            </a:xfrm>
          </p:grpSpPr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07F6F20B-8031-4C89-3996-025A7AA3EF83}"/>
                  </a:ext>
                </a:extLst>
              </p:cNvPr>
              <p:cNvSpPr/>
              <p:nvPr/>
            </p:nvSpPr>
            <p:spPr>
              <a:xfrm>
                <a:off x="6516191" y="4365169"/>
                <a:ext cx="687977" cy="687977"/>
              </a:xfrm>
              <a:prstGeom prst="rect">
                <a:avLst/>
              </a:prstGeom>
              <a:solidFill>
                <a:srgbClr val="FF00FF"/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561B3881-5D4E-CAA9-2C8B-98E975449EDD}"/>
                  </a:ext>
                </a:extLst>
              </p:cNvPr>
              <p:cNvSpPr/>
              <p:nvPr/>
            </p:nvSpPr>
            <p:spPr>
              <a:xfrm>
                <a:off x="7204168" y="4365169"/>
                <a:ext cx="687977" cy="68797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751F7496-FD5A-2226-E5F2-D163A429BEFF}"/>
                  </a:ext>
                </a:extLst>
              </p:cNvPr>
              <p:cNvSpPr/>
              <p:nvPr/>
            </p:nvSpPr>
            <p:spPr>
              <a:xfrm>
                <a:off x="7892145" y="4365169"/>
                <a:ext cx="687977" cy="68797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23180CF5-A77E-7295-E1C2-4DDE88A4A3F6}"/>
                  </a:ext>
                </a:extLst>
              </p:cNvPr>
              <p:cNvSpPr/>
              <p:nvPr/>
            </p:nvSpPr>
            <p:spPr>
              <a:xfrm>
                <a:off x="8580122" y="4365169"/>
                <a:ext cx="687977" cy="68797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5" name="Groupe 4">
              <a:extLst>
                <a:ext uri="{FF2B5EF4-FFF2-40B4-BE49-F238E27FC236}">
                  <a16:creationId xmlns:a16="http://schemas.microsoft.com/office/drawing/2014/main" id="{25416198-82F3-532D-FD4A-AFEDEA060F9E}"/>
                </a:ext>
              </a:extLst>
            </p:cNvPr>
            <p:cNvGrpSpPr/>
            <p:nvPr/>
          </p:nvGrpSpPr>
          <p:grpSpPr>
            <a:xfrm>
              <a:off x="3930399" y="2093127"/>
              <a:ext cx="1145486" cy="286372"/>
              <a:chOff x="6516191" y="4365169"/>
              <a:chExt cx="2751908" cy="687977"/>
            </a:xfrm>
          </p:grpSpPr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95921170-E468-89B7-12E5-B16BD2BE719F}"/>
                  </a:ext>
                </a:extLst>
              </p:cNvPr>
              <p:cNvSpPr/>
              <p:nvPr/>
            </p:nvSpPr>
            <p:spPr>
              <a:xfrm>
                <a:off x="6516191" y="4365169"/>
                <a:ext cx="687977" cy="68797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4F2FB739-879B-20D7-B48F-71819AF83EDC}"/>
                  </a:ext>
                </a:extLst>
              </p:cNvPr>
              <p:cNvSpPr/>
              <p:nvPr/>
            </p:nvSpPr>
            <p:spPr>
              <a:xfrm>
                <a:off x="7204168" y="4365169"/>
                <a:ext cx="687977" cy="68797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0F41D676-BF4F-74ED-A6C8-859BFD00FB1B}"/>
                  </a:ext>
                </a:extLst>
              </p:cNvPr>
              <p:cNvSpPr/>
              <p:nvPr/>
            </p:nvSpPr>
            <p:spPr>
              <a:xfrm>
                <a:off x="7892145" y="4365169"/>
                <a:ext cx="687977" cy="687977"/>
              </a:xfrm>
              <a:prstGeom prst="rect">
                <a:avLst/>
              </a:prstGeom>
              <a:solidFill>
                <a:srgbClr val="FF00FF"/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61A93962-8B70-27EF-D94D-FC4B2A5CF6D8}"/>
                  </a:ext>
                </a:extLst>
              </p:cNvPr>
              <p:cNvSpPr/>
              <p:nvPr/>
            </p:nvSpPr>
            <p:spPr>
              <a:xfrm>
                <a:off x="8580122" y="4365169"/>
                <a:ext cx="687977" cy="68797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61347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0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60</Words>
  <Application>Microsoft Office PowerPoint</Application>
  <PresentationFormat>Affichage à l'écran (4:3)</PresentationFormat>
  <Paragraphs>27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Est-ce que la partie coloriée représente un demi ? </vt:lpstr>
      <vt:lpstr>Correction</vt:lpstr>
      <vt:lpstr>Est-ce que la partie coloriée représente un quart ? 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71</cp:revision>
  <dcterms:created xsi:type="dcterms:W3CDTF">2023-02-07T14:55:57Z</dcterms:created>
  <dcterms:modified xsi:type="dcterms:W3CDTF">2025-11-07T12:58:01Z</dcterms:modified>
</cp:coreProperties>
</file>